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799" userDrawn="1">
          <p15:clr>
            <a:srgbClr val="A4A3A4"/>
          </p15:clr>
        </p15:guide>
        <p15:guide id="4" orient="horz" pos="1253" userDrawn="1">
          <p15:clr>
            <a:srgbClr val="A4A3A4"/>
          </p15:clr>
        </p15:guide>
        <p15:guide id="5" orient="horz" pos="1706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  <p15:guide id="7" orient="horz" pos="2614" userDrawn="1">
          <p15:clr>
            <a:srgbClr val="A4A3A4"/>
          </p15:clr>
        </p15:guide>
        <p15:guide id="8" orient="horz" pos="3067" userDrawn="1">
          <p15:clr>
            <a:srgbClr val="A4A3A4"/>
          </p15:clr>
        </p15:guide>
        <p15:guide id="9" orient="horz" pos="3521" userDrawn="1">
          <p15:clr>
            <a:srgbClr val="A4A3A4"/>
          </p15:clr>
        </p15:guide>
        <p15:guide id="10" orient="horz" pos="3974" userDrawn="1">
          <p15:clr>
            <a:srgbClr val="A4A3A4"/>
          </p15:clr>
        </p15:guide>
        <p15:guide id="11" pos="3205" userDrawn="1">
          <p15:clr>
            <a:srgbClr val="A4A3A4"/>
          </p15:clr>
        </p15:guide>
        <p15:guide id="12" pos="2570" userDrawn="1">
          <p15:clr>
            <a:srgbClr val="A4A3A4"/>
          </p15:clr>
        </p15:guide>
        <p15:guide id="13" pos="1935" userDrawn="1">
          <p15:clr>
            <a:srgbClr val="A4A3A4"/>
          </p15:clr>
        </p15:guide>
        <p15:guide id="14" pos="1300" userDrawn="1">
          <p15:clr>
            <a:srgbClr val="A4A3A4"/>
          </p15:clr>
        </p15:guide>
        <p15:guide id="15" pos="642" userDrawn="1">
          <p15:clr>
            <a:srgbClr val="A4A3A4"/>
          </p15:clr>
        </p15:guide>
        <p15:guide id="16" pos="4475" userDrawn="1">
          <p15:clr>
            <a:srgbClr val="A4A3A4"/>
          </p15:clr>
        </p15:guide>
        <p15:guide id="17" pos="5133" userDrawn="1">
          <p15:clr>
            <a:srgbClr val="A4A3A4"/>
          </p15:clr>
        </p15:guide>
        <p15:guide id="18" pos="5768" userDrawn="1">
          <p15:clr>
            <a:srgbClr val="A4A3A4"/>
          </p15:clr>
        </p15:guide>
        <p15:guide id="20" pos="6403" userDrawn="1">
          <p15:clr>
            <a:srgbClr val="A4A3A4"/>
          </p15:clr>
        </p15:guide>
        <p15:guide id="21" pos="70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72"/>
      </p:cViewPr>
      <p:guideLst>
        <p:guide orient="horz" pos="346"/>
        <p:guide pos="3840"/>
        <p:guide orient="horz" pos="799"/>
        <p:guide orient="horz" pos="1253"/>
        <p:guide orient="horz" pos="1706"/>
        <p:guide orient="horz" pos="2160"/>
        <p:guide orient="horz" pos="2614"/>
        <p:guide orient="horz" pos="3067"/>
        <p:guide orient="horz" pos="3521"/>
        <p:guide orient="horz" pos="3974"/>
        <p:guide pos="3205"/>
        <p:guide pos="2570"/>
        <p:guide pos="1935"/>
        <p:guide pos="1300"/>
        <p:guide pos="642"/>
        <p:guide pos="4475"/>
        <p:guide pos="5133"/>
        <p:guide pos="5768"/>
        <p:guide pos="6403"/>
        <p:guide pos="70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30503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41435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47350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32162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55468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61244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8834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9777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0941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98072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50305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A0B42-0D21-44BB-A125-2F224CFD27EE}" type="datetimeFigureOut">
              <a:rPr lang="fi-FI" smtClean="0"/>
              <a:t>21.2.2018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7E89A-5D78-49C8-9ECE-BF91295F606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07859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2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0" y="6308725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Rectangle 7"/>
          <p:cNvSpPr/>
          <p:nvPr/>
        </p:nvSpPr>
        <p:spPr>
          <a:xfrm>
            <a:off x="4079875" y="1268413"/>
            <a:ext cx="4068763" cy="432117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TextBox 9"/>
          <p:cNvSpPr txBox="1"/>
          <p:nvPr/>
        </p:nvSpPr>
        <p:spPr>
          <a:xfrm>
            <a:off x="4098131" y="1823774"/>
            <a:ext cx="40505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600" dirty="0">
                <a:latin typeface="Berlin Sans FB" panose="020E0602020502020306" pitchFamily="34" charset="0"/>
              </a:rPr>
              <a:t>Ilmoittautuminen</a:t>
            </a:r>
            <a:endParaRPr lang="fi-FI" sz="2400" dirty="0">
              <a:latin typeface="Berlin Sans FB" panose="020E0602020502020306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87938" y="2265744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xtBox 11"/>
          <p:cNvSpPr txBox="1"/>
          <p:nvPr/>
        </p:nvSpPr>
        <p:spPr>
          <a:xfrm>
            <a:off x="4098131" y="2251238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Käyttäjä</a:t>
            </a:r>
            <a:endParaRPr lang="fi-FI" dirty="0"/>
          </a:p>
        </p:txBody>
      </p:sp>
      <p:sp>
        <p:nvSpPr>
          <p:cNvPr id="13" name="Rectangle 12"/>
          <p:cNvSpPr/>
          <p:nvPr/>
        </p:nvSpPr>
        <p:spPr>
          <a:xfrm>
            <a:off x="5087938" y="2711851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xtBox 13"/>
          <p:cNvSpPr txBox="1"/>
          <p:nvPr/>
        </p:nvSpPr>
        <p:spPr>
          <a:xfrm>
            <a:off x="4098131" y="2710687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Sähköposti</a:t>
            </a:r>
            <a:endParaRPr lang="fi-FI" dirty="0"/>
          </a:p>
        </p:txBody>
      </p:sp>
      <p:sp>
        <p:nvSpPr>
          <p:cNvPr id="15" name="Rectangle 14"/>
          <p:cNvSpPr/>
          <p:nvPr/>
        </p:nvSpPr>
        <p:spPr>
          <a:xfrm>
            <a:off x="5087938" y="3155040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" name="TextBox 15"/>
          <p:cNvSpPr txBox="1"/>
          <p:nvPr/>
        </p:nvSpPr>
        <p:spPr>
          <a:xfrm>
            <a:off x="4098131" y="3153006"/>
            <a:ext cx="989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Sähköposti uudelleen</a:t>
            </a:r>
            <a:endParaRPr lang="fi-FI" dirty="0"/>
          </a:p>
        </p:txBody>
      </p:sp>
      <p:sp>
        <p:nvSpPr>
          <p:cNvPr id="17" name="Rectangle 16"/>
          <p:cNvSpPr/>
          <p:nvPr/>
        </p:nvSpPr>
        <p:spPr>
          <a:xfrm>
            <a:off x="5087938" y="3598229"/>
            <a:ext cx="2016125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TextBox 17"/>
          <p:cNvSpPr txBox="1"/>
          <p:nvPr/>
        </p:nvSpPr>
        <p:spPr>
          <a:xfrm>
            <a:off x="4098131" y="3593872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Paikanvaraus</a:t>
            </a:r>
            <a:endParaRPr lang="fi-FI" dirty="0"/>
          </a:p>
        </p:txBody>
      </p:sp>
      <p:sp>
        <p:nvSpPr>
          <p:cNvPr id="19" name="Rectangle 18"/>
          <p:cNvSpPr/>
          <p:nvPr/>
        </p:nvSpPr>
        <p:spPr>
          <a:xfrm>
            <a:off x="7372350" y="3598229"/>
            <a:ext cx="617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1" name="Isosceles Triangle 20"/>
          <p:cNvSpPr/>
          <p:nvPr/>
        </p:nvSpPr>
        <p:spPr>
          <a:xfrm rot="10800000">
            <a:off x="7619800" y="3677975"/>
            <a:ext cx="122636" cy="104920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3" name="Rectangle 22"/>
          <p:cNvSpPr/>
          <p:nvPr/>
        </p:nvSpPr>
        <p:spPr>
          <a:xfrm>
            <a:off x="4373563" y="4864379"/>
            <a:ext cx="1428750" cy="52228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Ilmoita joukkue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313686" y="4868863"/>
            <a:ext cx="1428750" cy="52228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Ilmoittaudu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43387" y="4086533"/>
            <a:ext cx="3741737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i-FI" sz="1050" dirty="0"/>
              <a:t>Lähetämme sähköpostiisi vahvistuslinkin ilmoittautumisen jälkeen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44721">
            <a:off x="7428143" y="1656970"/>
            <a:ext cx="610594" cy="39370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079875" y="1268413"/>
            <a:ext cx="407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800" b="1" dirty="0"/>
              <a:t>LAN Party 2018</a:t>
            </a:r>
          </a:p>
        </p:txBody>
      </p:sp>
    </p:spTree>
    <p:extLst>
      <p:ext uri="{BB962C8B-B14F-4D97-AF65-F5344CB8AC3E}">
        <p14:creationId xmlns:p14="http://schemas.microsoft.com/office/powerpoint/2010/main" val="3347845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2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0" y="6308725"/>
            <a:ext cx="12192000" cy="549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Rectangle 7"/>
          <p:cNvSpPr/>
          <p:nvPr/>
        </p:nvSpPr>
        <p:spPr>
          <a:xfrm>
            <a:off x="4079875" y="1268413"/>
            <a:ext cx="4068763" cy="432117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TextBox 9"/>
          <p:cNvSpPr txBox="1"/>
          <p:nvPr/>
        </p:nvSpPr>
        <p:spPr>
          <a:xfrm>
            <a:off x="4886325" y="1457325"/>
            <a:ext cx="2486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400" dirty="0">
                <a:latin typeface="Berlin Sans FB" panose="020E0602020502020306" pitchFamily="34" charset="0"/>
              </a:rPr>
              <a:t>Ilmoittautuminen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087938" y="2057875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xtBox 11"/>
          <p:cNvSpPr txBox="1"/>
          <p:nvPr/>
        </p:nvSpPr>
        <p:spPr>
          <a:xfrm>
            <a:off x="4098131" y="2043369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Käyttäjä</a:t>
            </a:r>
            <a:endParaRPr lang="fi-FI" dirty="0"/>
          </a:p>
        </p:txBody>
      </p:sp>
      <p:sp>
        <p:nvSpPr>
          <p:cNvPr id="13" name="Rectangle 12"/>
          <p:cNvSpPr/>
          <p:nvPr/>
        </p:nvSpPr>
        <p:spPr>
          <a:xfrm>
            <a:off x="5087938" y="2503982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xtBox 13"/>
          <p:cNvSpPr txBox="1"/>
          <p:nvPr/>
        </p:nvSpPr>
        <p:spPr>
          <a:xfrm>
            <a:off x="4098131" y="2502818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Sähköposti</a:t>
            </a:r>
            <a:endParaRPr lang="fi-FI" dirty="0"/>
          </a:p>
        </p:txBody>
      </p:sp>
      <p:sp>
        <p:nvSpPr>
          <p:cNvPr id="15" name="Rectangle 14"/>
          <p:cNvSpPr/>
          <p:nvPr/>
        </p:nvSpPr>
        <p:spPr>
          <a:xfrm>
            <a:off x="5087938" y="2947171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" name="TextBox 15"/>
          <p:cNvSpPr txBox="1"/>
          <p:nvPr/>
        </p:nvSpPr>
        <p:spPr>
          <a:xfrm>
            <a:off x="4098131" y="2945137"/>
            <a:ext cx="989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Sähköposti uudelleen</a:t>
            </a:r>
            <a:endParaRPr lang="fi-FI" dirty="0"/>
          </a:p>
        </p:txBody>
      </p:sp>
      <p:sp>
        <p:nvSpPr>
          <p:cNvPr id="17" name="Rectangle 16"/>
          <p:cNvSpPr/>
          <p:nvPr/>
        </p:nvSpPr>
        <p:spPr>
          <a:xfrm>
            <a:off x="5087938" y="3390360"/>
            <a:ext cx="2016125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TextBox 17"/>
          <p:cNvSpPr txBox="1"/>
          <p:nvPr/>
        </p:nvSpPr>
        <p:spPr>
          <a:xfrm>
            <a:off x="4098131" y="3386003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Paikanvaraus</a:t>
            </a:r>
            <a:endParaRPr lang="fi-FI" dirty="0"/>
          </a:p>
        </p:txBody>
      </p:sp>
      <p:sp>
        <p:nvSpPr>
          <p:cNvPr id="19" name="Rectangle 18"/>
          <p:cNvSpPr/>
          <p:nvPr/>
        </p:nvSpPr>
        <p:spPr>
          <a:xfrm>
            <a:off x="7372350" y="3390360"/>
            <a:ext cx="617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1" name="Isosceles Triangle 20"/>
          <p:cNvSpPr/>
          <p:nvPr/>
        </p:nvSpPr>
        <p:spPr>
          <a:xfrm rot="10800000">
            <a:off x="7619800" y="3470106"/>
            <a:ext cx="122636" cy="104920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3" name="Rectangle 22"/>
          <p:cNvSpPr/>
          <p:nvPr/>
        </p:nvSpPr>
        <p:spPr>
          <a:xfrm>
            <a:off x="4373563" y="4864379"/>
            <a:ext cx="1428750" cy="52228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Ilmoita joukkue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313686" y="4868863"/>
            <a:ext cx="1428750" cy="52228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/>
              <a:t>Ilmoittaudu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243387" y="3878664"/>
            <a:ext cx="3741737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i-FI" sz="1050" dirty="0"/>
              <a:t>Lähetämme sähköpostiisi vahvistuslinkin ilmoittautumisen jälkeen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549275"/>
            <a:ext cx="12192000" cy="575945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3071813" y="1268413"/>
            <a:ext cx="6084887" cy="36004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" name="Rectangle 8"/>
          <p:cNvSpPr/>
          <p:nvPr/>
        </p:nvSpPr>
        <p:spPr>
          <a:xfrm>
            <a:off x="3200400" y="1390651"/>
            <a:ext cx="5829300" cy="29604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" name="Rectangle 19"/>
          <p:cNvSpPr/>
          <p:nvPr/>
        </p:nvSpPr>
        <p:spPr>
          <a:xfrm>
            <a:off x="3495675" y="1638300"/>
            <a:ext cx="190500" cy="114300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6" name="Rectangle 25"/>
          <p:cNvSpPr/>
          <p:nvPr/>
        </p:nvSpPr>
        <p:spPr>
          <a:xfrm>
            <a:off x="3385344" y="4550570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7" name="Rectangle 26"/>
          <p:cNvSpPr/>
          <p:nvPr/>
        </p:nvSpPr>
        <p:spPr>
          <a:xfrm>
            <a:off x="3708797" y="1638300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8" name="Rectangle 27"/>
          <p:cNvSpPr/>
          <p:nvPr/>
        </p:nvSpPr>
        <p:spPr>
          <a:xfrm>
            <a:off x="3910013" y="1638300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2" name="TextBox 21"/>
          <p:cNvSpPr txBox="1"/>
          <p:nvPr/>
        </p:nvSpPr>
        <p:spPr>
          <a:xfrm>
            <a:off x="3589139" y="4501942"/>
            <a:ext cx="8008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/>
              <a:t>Vapaa paikka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582268" y="4549068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0" name="TextBox 29"/>
          <p:cNvSpPr txBox="1"/>
          <p:nvPr/>
        </p:nvSpPr>
        <p:spPr>
          <a:xfrm>
            <a:off x="4766021" y="4501942"/>
            <a:ext cx="8862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/>
              <a:t>Varattu paikka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495675" y="18449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2" name="Rectangle 31"/>
          <p:cNvSpPr/>
          <p:nvPr/>
        </p:nvSpPr>
        <p:spPr>
          <a:xfrm>
            <a:off x="3708797" y="18449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3" name="Rectangle 32"/>
          <p:cNvSpPr/>
          <p:nvPr/>
        </p:nvSpPr>
        <p:spPr>
          <a:xfrm>
            <a:off x="3910013" y="18449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4" name="Rectangle 33"/>
          <p:cNvSpPr/>
          <p:nvPr/>
        </p:nvSpPr>
        <p:spPr>
          <a:xfrm>
            <a:off x="3495675" y="205375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5" name="Rectangle 34"/>
          <p:cNvSpPr/>
          <p:nvPr/>
        </p:nvSpPr>
        <p:spPr>
          <a:xfrm>
            <a:off x="3708797" y="205375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6" name="Rectangle 35"/>
          <p:cNvSpPr/>
          <p:nvPr/>
        </p:nvSpPr>
        <p:spPr>
          <a:xfrm>
            <a:off x="3910013" y="205375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7" name="Rectangle 36"/>
          <p:cNvSpPr/>
          <p:nvPr/>
        </p:nvSpPr>
        <p:spPr>
          <a:xfrm>
            <a:off x="3495675" y="241627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8" name="Rectangle 37"/>
          <p:cNvSpPr/>
          <p:nvPr/>
        </p:nvSpPr>
        <p:spPr>
          <a:xfrm>
            <a:off x="3708797" y="24162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9" name="Rectangle 38"/>
          <p:cNvSpPr/>
          <p:nvPr/>
        </p:nvSpPr>
        <p:spPr>
          <a:xfrm>
            <a:off x="3910013" y="2416276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0" name="Rectangle 39"/>
          <p:cNvSpPr/>
          <p:nvPr/>
        </p:nvSpPr>
        <p:spPr>
          <a:xfrm>
            <a:off x="3495675" y="262295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1" name="Rectangle 40"/>
          <p:cNvSpPr/>
          <p:nvPr/>
        </p:nvSpPr>
        <p:spPr>
          <a:xfrm>
            <a:off x="3708797" y="262295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2" name="Rectangle 41"/>
          <p:cNvSpPr/>
          <p:nvPr/>
        </p:nvSpPr>
        <p:spPr>
          <a:xfrm>
            <a:off x="3910013" y="262295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3" name="Rectangle 42"/>
          <p:cNvSpPr/>
          <p:nvPr/>
        </p:nvSpPr>
        <p:spPr>
          <a:xfrm>
            <a:off x="3495675" y="283173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4" name="Rectangle 43"/>
          <p:cNvSpPr/>
          <p:nvPr/>
        </p:nvSpPr>
        <p:spPr>
          <a:xfrm>
            <a:off x="3708797" y="283173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5" name="Rectangle 44"/>
          <p:cNvSpPr/>
          <p:nvPr/>
        </p:nvSpPr>
        <p:spPr>
          <a:xfrm>
            <a:off x="3910013" y="2831732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6" name="Rectangle 45"/>
          <p:cNvSpPr/>
          <p:nvPr/>
        </p:nvSpPr>
        <p:spPr>
          <a:xfrm>
            <a:off x="3492301" y="314192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7" name="Rectangle 46"/>
          <p:cNvSpPr/>
          <p:nvPr/>
        </p:nvSpPr>
        <p:spPr>
          <a:xfrm>
            <a:off x="3705423" y="314192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8" name="Rectangle 47"/>
          <p:cNvSpPr/>
          <p:nvPr/>
        </p:nvSpPr>
        <p:spPr>
          <a:xfrm>
            <a:off x="3906639" y="314192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9" name="Rectangle 48"/>
          <p:cNvSpPr/>
          <p:nvPr/>
        </p:nvSpPr>
        <p:spPr>
          <a:xfrm>
            <a:off x="3492301" y="33486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0" name="Rectangle 49"/>
          <p:cNvSpPr/>
          <p:nvPr/>
        </p:nvSpPr>
        <p:spPr>
          <a:xfrm>
            <a:off x="3705423" y="33486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1" name="Rectangle 50"/>
          <p:cNvSpPr/>
          <p:nvPr/>
        </p:nvSpPr>
        <p:spPr>
          <a:xfrm>
            <a:off x="3906639" y="33486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2" name="Rectangle 51"/>
          <p:cNvSpPr/>
          <p:nvPr/>
        </p:nvSpPr>
        <p:spPr>
          <a:xfrm>
            <a:off x="3492301" y="355738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3" name="Rectangle 52"/>
          <p:cNvSpPr/>
          <p:nvPr/>
        </p:nvSpPr>
        <p:spPr>
          <a:xfrm>
            <a:off x="3705423" y="355738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4" name="Rectangle 53"/>
          <p:cNvSpPr/>
          <p:nvPr/>
        </p:nvSpPr>
        <p:spPr>
          <a:xfrm>
            <a:off x="3906639" y="355738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5" name="Rectangle 54"/>
          <p:cNvSpPr/>
          <p:nvPr/>
        </p:nvSpPr>
        <p:spPr>
          <a:xfrm>
            <a:off x="4355703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6" name="Rectangle 55"/>
          <p:cNvSpPr/>
          <p:nvPr/>
        </p:nvSpPr>
        <p:spPr>
          <a:xfrm>
            <a:off x="4568825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7" name="Rectangle 56"/>
          <p:cNvSpPr/>
          <p:nvPr/>
        </p:nvSpPr>
        <p:spPr>
          <a:xfrm>
            <a:off x="4770041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8" name="Rectangle 57"/>
          <p:cNvSpPr/>
          <p:nvPr/>
        </p:nvSpPr>
        <p:spPr>
          <a:xfrm>
            <a:off x="4355703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9" name="Rectangle 58"/>
          <p:cNvSpPr/>
          <p:nvPr/>
        </p:nvSpPr>
        <p:spPr>
          <a:xfrm>
            <a:off x="4568825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0" name="Rectangle 59"/>
          <p:cNvSpPr/>
          <p:nvPr/>
        </p:nvSpPr>
        <p:spPr>
          <a:xfrm>
            <a:off x="4770041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1" name="Rectangle 60"/>
          <p:cNvSpPr/>
          <p:nvPr/>
        </p:nvSpPr>
        <p:spPr>
          <a:xfrm>
            <a:off x="4355703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2" name="Rectangle 61"/>
          <p:cNvSpPr/>
          <p:nvPr/>
        </p:nvSpPr>
        <p:spPr>
          <a:xfrm>
            <a:off x="4568825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3" name="Rectangle 62"/>
          <p:cNvSpPr/>
          <p:nvPr/>
        </p:nvSpPr>
        <p:spPr>
          <a:xfrm>
            <a:off x="4770041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4" name="Rectangle 63"/>
          <p:cNvSpPr/>
          <p:nvPr/>
        </p:nvSpPr>
        <p:spPr>
          <a:xfrm>
            <a:off x="4370685" y="2418401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5" name="Rectangle 64"/>
          <p:cNvSpPr/>
          <p:nvPr/>
        </p:nvSpPr>
        <p:spPr>
          <a:xfrm>
            <a:off x="4583807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6" name="Rectangle 65"/>
          <p:cNvSpPr/>
          <p:nvPr/>
        </p:nvSpPr>
        <p:spPr>
          <a:xfrm>
            <a:off x="4785023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7" name="Rectangle 66"/>
          <p:cNvSpPr/>
          <p:nvPr/>
        </p:nvSpPr>
        <p:spPr>
          <a:xfrm>
            <a:off x="4370685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8" name="Rectangle 67"/>
          <p:cNvSpPr/>
          <p:nvPr/>
        </p:nvSpPr>
        <p:spPr>
          <a:xfrm>
            <a:off x="4583807" y="2625077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9" name="Rectangle 68"/>
          <p:cNvSpPr/>
          <p:nvPr/>
        </p:nvSpPr>
        <p:spPr>
          <a:xfrm>
            <a:off x="4785023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0" name="Rectangle 69"/>
          <p:cNvSpPr/>
          <p:nvPr/>
        </p:nvSpPr>
        <p:spPr>
          <a:xfrm>
            <a:off x="4370685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1" name="Rectangle 70"/>
          <p:cNvSpPr/>
          <p:nvPr/>
        </p:nvSpPr>
        <p:spPr>
          <a:xfrm>
            <a:off x="4583807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2" name="Rectangle 71"/>
          <p:cNvSpPr/>
          <p:nvPr/>
        </p:nvSpPr>
        <p:spPr>
          <a:xfrm>
            <a:off x="4785023" y="2833857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3" name="Rectangle 72"/>
          <p:cNvSpPr/>
          <p:nvPr/>
        </p:nvSpPr>
        <p:spPr>
          <a:xfrm>
            <a:off x="4370685" y="313545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4" name="Rectangle 73"/>
          <p:cNvSpPr/>
          <p:nvPr/>
        </p:nvSpPr>
        <p:spPr>
          <a:xfrm>
            <a:off x="4583807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5" name="Rectangle 74"/>
          <p:cNvSpPr/>
          <p:nvPr/>
        </p:nvSpPr>
        <p:spPr>
          <a:xfrm>
            <a:off x="4785023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6" name="Rectangle 75"/>
          <p:cNvSpPr/>
          <p:nvPr/>
        </p:nvSpPr>
        <p:spPr>
          <a:xfrm>
            <a:off x="4370685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7" name="Rectangle 76"/>
          <p:cNvSpPr/>
          <p:nvPr/>
        </p:nvSpPr>
        <p:spPr>
          <a:xfrm>
            <a:off x="4583807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8" name="Rectangle 77"/>
          <p:cNvSpPr/>
          <p:nvPr/>
        </p:nvSpPr>
        <p:spPr>
          <a:xfrm>
            <a:off x="4785023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9" name="Rectangle 78"/>
          <p:cNvSpPr/>
          <p:nvPr/>
        </p:nvSpPr>
        <p:spPr>
          <a:xfrm>
            <a:off x="4370685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0" name="Rectangle 79"/>
          <p:cNvSpPr/>
          <p:nvPr/>
        </p:nvSpPr>
        <p:spPr>
          <a:xfrm>
            <a:off x="4583807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1" name="Rectangle 80"/>
          <p:cNvSpPr/>
          <p:nvPr/>
        </p:nvSpPr>
        <p:spPr>
          <a:xfrm>
            <a:off x="4785023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2" name="Rectangle 81"/>
          <p:cNvSpPr/>
          <p:nvPr/>
        </p:nvSpPr>
        <p:spPr>
          <a:xfrm>
            <a:off x="5259337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3" name="Rectangle 82"/>
          <p:cNvSpPr/>
          <p:nvPr/>
        </p:nvSpPr>
        <p:spPr>
          <a:xfrm>
            <a:off x="5472459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4" name="Rectangle 83"/>
          <p:cNvSpPr/>
          <p:nvPr/>
        </p:nvSpPr>
        <p:spPr>
          <a:xfrm>
            <a:off x="5673675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5" name="Rectangle 84"/>
          <p:cNvSpPr/>
          <p:nvPr/>
        </p:nvSpPr>
        <p:spPr>
          <a:xfrm>
            <a:off x="5259337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6" name="Rectangle 85"/>
          <p:cNvSpPr/>
          <p:nvPr/>
        </p:nvSpPr>
        <p:spPr>
          <a:xfrm>
            <a:off x="5472459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7" name="Rectangle 86"/>
          <p:cNvSpPr/>
          <p:nvPr/>
        </p:nvSpPr>
        <p:spPr>
          <a:xfrm>
            <a:off x="5673675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8" name="Rectangle 87"/>
          <p:cNvSpPr/>
          <p:nvPr/>
        </p:nvSpPr>
        <p:spPr>
          <a:xfrm>
            <a:off x="5259337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9" name="Rectangle 88"/>
          <p:cNvSpPr/>
          <p:nvPr/>
        </p:nvSpPr>
        <p:spPr>
          <a:xfrm>
            <a:off x="5472459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0" name="Rectangle 89"/>
          <p:cNvSpPr/>
          <p:nvPr/>
        </p:nvSpPr>
        <p:spPr>
          <a:xfrm>
            <a:off x="5673675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1" name="Rectangle 90"/>
          <p:cNvSpPr/>
          <p:nvPr/>
        </p:nvSpPr>
        <p:spPr>
          <a:xfrm>
            <a:off x="5274319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2" name="Rectangle 91"/>
          <p:cNvSpPr/>
          <p:nvPr/>
        </p:nvSpPr>
        <p:spPr>
          <a:xfrm>
            <a:off x="5487441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3" name="Rectangle 92"/>
          <p:cNvSpPr/>
          <p:nvPr/>
        </p:nvSpPr>
        <p:spPr>
          <a:xfrm>
            <a:off x="5688657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4" name="Rectangle 93"/>
          <p:cNvSpPr/>
          <p:nvPr/>
        </p:nvSpPr>
        <p:spPr>
          <a:xfrm>
            <a:off x="5274319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5" name="Rectangle 94"/>
          <p:cNvSpPr/>
          <p:nvPr/>
        </p:nvSpPr>
        <p:spPr>
          <a:xfrm>
            <a:off x="5487441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6" name="Rectangle 95"/>
          <p:cNvSpPr/>
          <p:nvPr/>
        </p:nvSpPr>
        <p:spPr>
          <a:xfrm>
            <a:off x="5688657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7" name="Rectangle 96"/>
          <p:cNvSpPr/>
          <p:nvPr/>
        </p:nvSpPr>
        <p:spPr>
          <a:xfrm>
            <a:off x="5274319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8" name="Rectangle 97"/>
          <p:cNvSpPr/>
          <p:nvPr/>
        </p:nvSpPr>
        <p:spPr>
          <a:xfrm>
            <a:off x="5487441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9" name="Rectangle 98"/>
          <p:cNvSpPr/>
          <p:nvPr/>
        </p:nvSpPr>
        <p:spPr>
          <a:xfrm>
            <a:off x="5688657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0" name="Rectangle 99"/>
          <p:cNvSpPr/>
          <p:nvPr/>
        </p:nvSpPr>
        <p:spPr>
          <a:xfrm>
            <a:off x="5274319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1" name="Rectangle 100"/>
          <p:cNvSpPr/>
          <p:nvPr/>
        </p:nvSpPr>
        <p:spPr>
          <a:xfrm>
            <a:off x="5487441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2" name="Rectangle 101"/>
          <p:cNvSpPr/>
          <p:nvPr/>
        </p:nvSpPr>
        <p:spPr>
          <a:xfrm>
            <a:off x="5688657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3" name="Rectangle 102"/>
          <p:cNvSpPr/>
          <p:nvPr/>
        </p:nvSpPr>
        <p:spPr>
          <a:xfrm>
            <a:off x="5274319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4" name="Rectangle 103"/>
          <p:cNvSpPr/>
          <p:nvPr/>
        </p:nvSpPr>
        <p:spPr>
          <a:xfrm>
            <a:off x="5487441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5" name="Rectangle 104"/>
          <p:cNvSpPr/>
          <p:nvPr/>
        </p:nvSpPr>
        <p:spPr>
          <a:xfrm>
            <a:off x="5688657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6" name="Rectangle 105"/>
          <p:cNvSpPr/>
          <p:nvPr/>
        </p:nvSpPr>
        <p:spPr>
          <a:xfrm>
            <a:off x="5274319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7" name="Rectangle 106"/>
          <p:cNvSpPr/>
          <p:nvPr/>
        </p:nvSpPr>
        <p:spPr>
          <a:xfrm>
            <a:off x="5487441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8" name="Rectangle 107"/>
          <p:cNvSpPr/>
          <p:nvPr/>
        </p:nvSpPr>
        <p:spPr>
          <a:xfrm>
            <a:off x="5688657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9" name="Rectangle 108"/>
          <p:cNvSpPr/>
          <p:nvPr/>
        </p:nvSpPr>
        <p:spPr>
          <a:xfrm>
            <a:off x="6136182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0" name="Rectangle 109"/>
          <p:cNvSpPr/>
          <p:nvPr/>
        </p:nvSpPr>
        <p:spPr>
          <a:xfrm>
            <a:off x="6349304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1" name="Rectangle 110"/>
          <p:cNvSpPr/>
          <p:nvPr/>
        </p:nvSpPr>
        <p:spPr>
          <a:xfrm>
            <a:off x="6550520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2" name="Rectangle 111"/>
          <p:cNvSpPr/>
          <p:nvPr/>
        </p:nvSpPr>
        <p:spPr>
          <a:xfrm>
            <a:off x="6136182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3" name="Rectangle 112"/>
          <p:cNvSpPr/>
          <p:nvPr/>
        </p:nvSpPr>
        <p:spPr>
          <a:xfrm>
            <a:off x="6349304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4" name="Rectangle 113"/>
          <p:cNvSpPr/>
          <p:nvPr/>
        </p:nvSpPr>
        <p:spPr>
          <a:xfrm>
            <a:off x="6550520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5" name="Rectangle 114"/>
          <p:cNvSpPr/>
          <p:nvPr/>
        </p:nvSpPr>
        <p:spPr>
          <a:xfrm>
            <a:off x="6136182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6" name="Rectangle 115"/>
          <p:cNvSpPr/>
          <p:nvPr/>
        </p:nvSpPr>
        <p:spPr>
          <a:xfrm>
            <a:off x="6349304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7" name="Rectangle 116"/>
          <p:cNvSpPr/>
          <p:nvPr/>
        </p:nvSpPr>
        <p:spPr>
          <a:xfrm>
            <a:off x="6550520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8" name="Rectangle 117"/>
          <p:cNvSpPr/>
          <p:nvPr/>
        </p:nvSpPr>
        <p:spPr>
          <a:xfrm>
            <a:off x="6151164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19" name="Rectangle 118"/>
          <p:cNvSpPr/>
          <p:nvPr/>
        </p:nvSpPr>
        <p:spPr>
          <a:xfrm>
            <a:off x="6364286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0" name="Rectangle 119"/>
          <p:cNvSpPr/>
          <p:nvPr/>
        </p:nvSpPr>
        <p:spPr>
          <a:xfrm>
            <a:off x="6565502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1" name="Rectangle 120"/>
          <p:cNvSpPr/>
          <p:nvPr/>
        </p:nvSpPr>
        <p:spPr>
          <a:xfrm>
            <a:off x="6151164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2" name="Rectangle 121"/>
          <p:cNvSpPr/>
          <p:nvPr/>
        </p:nvSpPr>
        <p:spPr>
          <a:xfrm>
            <a:off x="6364286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3" name="Rectangle 122"/>
          <p:cNvSpPr/>
          <p:nvPr/>
        </p:nvSpPr>
        <p:spPr>
          <a:xfrm>
            <a:off x="6565502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4" name="Rectangle 123"/>
          <p:cNvSpPr/>
          <p:nvPr/>
        </p:nvSpPr>
        <p:spPr>
          <a:xfrm>
            <a:off x="6151164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5" name="Rectangle 124"/>
          <p:cNvSpPr/>
          <p:nvPr/>
        </p:nvSpPr>
        <p:spPr>
          <a:xfrm>
            <a:off x="6364286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6" name="Rectangle 125"/>
          <p:cNvSpPr/>
          <p:nvPr/>
        </p:nvSpPr>
        <p:spPr>
          <a:xfrm>
            <a:off x="6565502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7" name="Rectangle 126"/>
          <p:cNvSpPr/>
          <p:nvPr/>
        </p:nvSpPr>
        <p:spPr>
          <a:xfrm>
            <a:off x="6151164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8" name="Rectangle 127"/>
          <p:cNvSpPr/>
          <p:nvPr/>
        </p:nvSpPr>
        <p:spPr>
          <a:xfrm>
            <a:off x="6364286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9" name="Rectangle 128"/>
          <p:cNvSpPr/>
          <p:nvPr/>
        </p:nvSpPr>
        <p:spPr>
          <a:xfrm>
            <a:off x="6565502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0" name="Rectangle 129"/>
          <p:cNvSpPr/>
          <p:nvPr/>
        </p:nvSpPr>
        <p:spPr>
          <a:xfrm>
            <a:off x="6151164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1" name="Rectangle 130"/>
          <p:cNvSpPr/>
          <p:nvPr/>
        </p:nvSpPr>
        <p:spPr>
          <a:xfrm>
            <a:off x="6364286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2" name="Rectangle 131"/>
          <p:cNvSpPr/>
          <p:nvPr/>
        </p:nvSpPr>
        <p:spPr>
          <a:xfrm>
            <a:off x="6565502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3" name="Rectangle 132"/>
          <p:cNvSpPr/>
          <p:nvPr/>
        </p:nvSpPr>
        <p:spPr>
          <a:xfrm>
            <a:off x="6151164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4" name="Rectangle 133"/>
          <p:cNvSpPr/>
          <p:nvPr/>
        </p:nvSpPr>
        <p:spPr>
          <a:xfrm>
            <a:off x="6364286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5" name="Rectangle 134"/>
          <p:cNvSpPr/>
          <p:nvPr/>
        </p:nvSpPr>
        <p:spPr>
          <a:xfrm>
            <a:off x="6565502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6" name="Rectangle 135"/>
          <p:cNvSpPr/>
          <p:nvPr/>
        </p:nvSpPr>
        <p:spPr>
          <a:xfrm>
            <a:off x="7013178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7" name="Rectangle 136"/>
          <p:cNvSpPr/>
          <p:nvPr/>
        </p:nvSpPr>
        <p:spPr>
          <a:xfrm>
            <a:off x="7226300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8" name="Rectangle 137"/>
          <p:cNvSpPr/>
          <p:nvPr/>
        </p:nvSpPr>
        <p:spPr>
          <a:xfrm>
            <a:off x="7427516" y="1636128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39" name="Rectangle 138"/>
          <p:cNvSpPr/>
          <p:nvPr/>
        </p:nvSpPr>
        <p:spPr>
          <a:xfrm>
            <a:off x="7013178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0" name="Rectangle 139"/>
          <p:cNvSpPr/>
          <p:nvPr/>
        </p:nvSpPr>
        <p:spPr>
          <a:xfrm>
            <a:off x="7226300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1" name="Rectangle 140"/>
          <p:cNvSpPr/>
          <p:nvPr/>
        </p:nvSpPr>
        <p:spPr>
          <a:xfrm>
            <a:off x="7427516" y="184280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2" name="Rectangle 141"/>
          <p:cNvSpPr/>
          <p:nvPr/>
        </p:nvSpPr>
        <p:spPr>
          <a:xfrm>
            <a:off x="7013178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3" name="Rectangle 142"/>
          <p:cNvSpPr/>
          <p:nvPr/>
        </p:nvSpPr>
        <p:spPr>
          <a:xfrm>
            <a:off x="7226300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4" name="Rectangle 143"/>
          <p:cNvSpPr/>
          <p:nvPr/>
        </p:nvSpPr>
        <p:spPr>
          <a:xfrm>
            <a:off x="7427516" y="2051584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5" name="Rectangle 144"/>
          <p:cNvSpPr/>
          <p:nvPr/>
        </p:nvSpPr>
        <p:spPr>
          <a:xfrm>
            <a:off x="7028160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6" name="Rectangle 145"/>
          <p:cNvSpPr/>
          <p:nvPr/>
        </p:nvSpPr>
        <p:spPr>
          <a:xfrm>
            <a:off x="7241282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7" name="Rectangle 146"/>
          <p:cNvSpPr/>
          <p:nvPr/>
        </p:nvSpPr>
        <p:spPr>
          <a:xfrm>
            <a:off x="7442498" y="241840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8" name="Rectangle 147"/>
          <p:cNvSpPr/>
          <p:nvPr/>
        </p:nvSpPr>
        <p:spPr>
          <a:xfrm>
            <a:off x="7028160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9" name="Rectangle 148"/>
          <p:cNvSpPr/>
          <p:nvPr/>
        </p:nvSpPr>
        <p:spPr>
          <a:xfrm>
            <a:off x="7241282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0" name="Rectangle 149"/>
          <p:cNvSpPr/>
          <p:nvPr/>
        </p:nvSpPr>
        <p:spPr>
          <a:xfrm>
            <a:off x="7442498" y="262507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1" name="Rectangle 150"/>
          <p:cNvSpPr/>
          <p:nvPr/>
        </p:nvSpPr>
        <p:spPr>
          <a:xfrm>
            <a:off x="7028160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2" name="Rectangle 151"/>
          <p:cNvSpPr/>
          <p:nvPr/>
        </p:nvSpPr>
        <p:spPr>
          <a:xfrm>
            <a:off x="7241282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3" name="Rectangle 152"/>
          <p:cNvSpPr/>
          <p:nvPr/>
        </p:nvSpPr>
        <p:spPr>
          <a:xfrm>
            <a:off x="7442498" y="2833857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4" name="Rectangle 153"/>
          <p:cNvSpPr/>
          <p:nvPr/>
        </p:nvSpPr>
        <p:spPr>
          <a:xfrm>
            <a:off x="7028160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5" name="Rectangle 154"/>
          <p:cNvSpPr/>
          <p:nvPr/>
        </p:nvSpPr>
        <p:spPr>
          <a:xfrm>
            <a:off x="7241282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6" name="Rectangle 155"/>
          <p:cNvSpPr/>
          <p:nvPr/>
        </p:nvSpPr>
        <p:spPr>
          <a:xfrm>
            <a:off x="7442498" y="3135455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7" name="Rectangle 156"/>
          <p:cNvSpPr/>
          <p:nvPr/>
        </p:nvSpPr>
        <p:spPr>
          <a:xfrm>
            <a:off x="7028160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8" name="Rectangle 157"/>
          <p:cNvSpPr/>
          <p:nvPr/>
        </p:nvSpPr>
        <p:spPr>
          <a:xfrm>
            <a:off x="7241282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9" name="Rectangle 158"/>
          <p:cNvSpPr/>
          <p:nvPr/>
        </p:nvSpPr>
        <p:spPr>
          <a:xfrm>
            <a:off x="7442498" y="334213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0" name="Rectangle 159"/>
          <p:cNvSpPr/>
          <p:nvPr/>
        </p:nvSpPr>
        <p:spPr>
          <a:xfrm>
            <a:off x="7028160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1" name="Rectangle 160"/>
          <p:cNvSpPr/>
          <p:nvPr/>
        </p:nvSpPr>
        <p:spPr>
          <a:xfrm>
            <a:off x="7241282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2" name="Rectangle 161"/>
          <p:cNvSpPr/>
          <p:nvPr/>
        </p:nvSpPr>
        <p:spPr>
          <a:xfrm>
            <a:off x="7442498" y="3550911"/>
            <a:ext cx="190500" cy="1143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3" name="Rectangle 162"/>
          <p:cNvSpPr/>
          <p:nvPr/>
        </p:nvSpPr>
        <p:spPr>
          <a:xfrm>
            <a:off x="5756322" y="4548547"/>
            <a:ext cx="190500" cy="1143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4" name="TextBox 163"/>
          <p:cNvSpPr txBox="1"/>
          <p:nvPr/>
        </p:nvSpPr>
        <p:spPr>
          <a:xfrm>
            <a:off x="5954958" y="4501942"/>
            <a:ext cx="88622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/>
              <a:t>Konsoli paikka</a:t>
            </a:r>
          </a:p>
        </p:txBody>
      </p:sp>
      <p:sp>
        <p:nvSpPr>
          <p:cNvPr id="165" name="Rectangle 164"/>
          <p:cNvSpPr/>
          <p:nvPr/>
        </p:nvSpPr>
        <p:spPr>
          <a:xfrm>
            <a:off x="7892802" y="1625396"/>
            <a:ext cx="406698" cy="2124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6" name="Rectangle 165"/>
          <p:cNvSpPr/>
          <p:nvPr/>
        </p:nvSpPr>
        <p:spPr>
          <a:xfrm>
            <a:off x="8417669" y="1625397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7" name="Rectangle 166"/>
          <p:cNvSpPr/>
          <p:nvPr/>
        </p:nvSpPr>
        <p:spPr>
          <a:xfrm>
            <a:off x="7892802" y="1903923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8" name="Rectangle 167"/>
          <p:cNvSpPr/>
          <p:nvPr/>
        </p:nvSpPr>
        <p:spPr>
          <a:xfrm>
            <a:off x="8417669" y="1903923"/>
            <a:ext cx="406698" cy="2022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69" name="Rectangle 168"/>
          <p:cNvSpPr/>
          <p:nvPr/>
        </p:nvSpPr>
        <p:spPr>
          <a:xfrm>
            <a:off x="7892802" y="2197866"/>
            <a:ext cx="406698" cy="2124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0" name="Rectangle 169"/>
          <p:cNvSpPr/>
          <p:nvPr/>
        </p:nvSpPr>
        <p:spPr>
          <a:xfrm>
            <a:off x="8417669" y="2197867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1" name="Rectangle 170"/>
          <p:cNvSpPr/>
          <p:nvPr/>
        </p:nvSpPr>
        <p:spPr>
          <a:xfrm>
            <a:off x="7892802" y="2476393"/>
            <a:ext cx="406698" cy="2022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2" name="Rectangle 171"/>
          <p:cNvSpPr/>
          <p:nvPr/>
        </p:nvSpPr>
        <p:spPr>
          <a:xfrm>
            <a:off x="8417669" y="2476393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3" name="Rectangle 172"/>
          <p:cNvSpPr/>
          <p:nvPr/>
        </p:nvSpPr>
        <p:spPr>
          <a:xfrm>
            <a:off x="7892802" y="3064191"/>
            <a:ext cx="406698" cy="2124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4" name="Rectangle 173"/>
          <p:cNvSpPr/>
          <p:nvPr/>
        </p:nvSpPr>
        <p:spPr>
          <a:xfrm>
            <a:off x="8417669" y="3064192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5" name="Rectangle 174"/>
          <p:cNvSpPr/>
          <p:nvPr/>
        </p:nvSpPr>
        <p:spPr>
          <a:xfrm>
            <a:off x="7892802" y="3342718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6" name="Rectangle 175"/>
          <p:cNvSpPr/>
          <p:nvPr/>
        </p:nvSpPr>
        <p:spPr>
          <a:xfrm>
            <a:off x="8417669" y="3342718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7" name="Rectangle 176"/>
          <p:cNvSpPr/>
          <p:nvPr/>
        </p:nvSpPr>
        <p:spPr>
          <a:xfrm>
            <a:off x="7892802" y="3638633"/>
            <a:ext cx="406698" cy="2124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8" name="Rectangle 177"/>
          <p:cNvSpPr/>
          <p:nvPr/>
        </p:nvSpPr>
        <p:spPr>
          <a:xfrm>
            <a:off x="8417669" y="3638634"/>
            <a:ext cx="406698" cy="2124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79" name="Rectangle 178"/>
          <p:cNvSpPr/>
          <p:nvPr/>
        </p:nvSpPr>
        <p:spPr>
          <a:xfrm>
            <a:off x="7892802" y="3917160"/>
            <a:ext cx="406698" cy="20226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0" name="Rectangle 179"/>
          <p:cNvSpPr/>
          <p:nvPr/>
        </p:nvSpPr>
        <p:spPr>
          <a:xfrm>
            <a:off x="8417669" y="3917160"/>
            <a:ext cx="406698" cy="2022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1" name="Rectangle 180"/>
          <p:cNvSpPr/>
          <p:nvPr/>
        </p:nvSpPr>
        <p:spPr>
          <a:xfrm>
            <a:off x="3492301" y="4024996"/>
            <a:ext cx="3924499" cy="3226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2" name="Rectangle 181"/>
          <p:cNvSpPr/>
          <p:nvPr/>
        </p:nvSpPr>
        <p:spPr>
          <a:xfrm>
            <a:off x="6905428" y="4548505"/>
            <a:ext cx="190500" cy="1143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3" name="TextBox 182"/>
          <p:cNvSpPr txBox="1"/>
          <p:nvPr/>
        </p:nvSpPr>
        <p:spPr>
          <a:xfrm>
            <a:off x="7104063" y="4501900"/>
            <a:ext cx="11878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900" dirty="0"/>
              <a:t>Lava + valkokangas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4558109" y="333241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5" name="Rectangle 184"/>
          <p:cNvSpPr/>
          <p:nvPr/>
        </p:nvSpPr>
        <p:spPr>
          <a:xfrm>
            <a:off x="5461743" y="261536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6" name="Rectangle 185"/>
          <p:cNvSpPr/>
          <p:nvPr/>
        </p:nvSpPr>
        <p:spPr>
          <a:xfrm>
            <a:off x="5662959" y="261536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7" name="Rectangle 186"/>
          <p:cNvSpPr/>
          <p:nvPr/>
        </p:nvSpPr>
        <p:spPr>
          <a:xfrm>
            <a:off x="6110484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8" name="Rectangle 187"/>
          <p:cNvSpPr/>
          <p:nvPr/>
        </p:nvSpPr>
        <p:spPr>
          <a:xfrm>
            <a:off x="6323606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9" name="Rectangle 188"/>
          <p:cNvSpPr/>
          <p:nvPr/>
        </p:nvSpPr>
        <p:spPr>
          <a:xfrm>
            <a:off x="6524822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0" name="Rectangle 189"/>
          <p:cNvSpPr/>
          <p:nvPr/>
        </p:nvSpPr>
        <p:spPr>
          <a:xfrm>
            <a:off x="6110484" y="183309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1" name="Rectangle 190"/>
          <p:cNvSpPr/>
          <p:nvPr/>
        </p:nvSpPr>
        <p:spPr>
          <a:xfrm>
            <a:off x="6323606" y="183309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2" name="Rectangle 191"/>
          <p:cNvSpPr/>
          <p:nvPr/>
        </p:nvSpPr>
        <p:spPr>
          <a:xfrm>
            <a:off x="6524822" y="183309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3" name="Rectangle 192"/>
          <p:cNvSpPr/>
          <p:nvPr/>
        </p:nvSpPr>
        <p:spPr>
          <a:xfrm>
            <a:off x="6110484" y="204187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4" name="Rectangle 193"/>
          <p:cNvSpPr/>
          <p:nvPr/>
        </p:nvSpPr>
        <p:spPr>
          <a:xfrm>
            <a:off x="6323606" y="204187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5" name="Rectangle 194"/>
          <p:cNvSpPr/>
          <p:nvPr/>
        </p:nvSpPr>
        <p:spPr>
          <a:xfrm>
            <a:off x="6524822" y="2041872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6" name="Rectangle 195"/>
          <p:cNvSpPr/>
          <p:nvPr/>
        </p:nvSpPr>
        <p:spPr>
          <a:xfrm>
            <a:off x="6987480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7" name="Rectangle 196"/>
          <p:cNvSpPr/>
          <p:nvPr/>
        </p:nvSpPr>
        <p:spPr>
          <a:xfrm>
            <a:off x="7200602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8" name="Rectangle 197"/>
          <p:cNvSpPr/>
          <p:nvPr/>
        </p:nvSpPr>
        <p:spPr>
          <a:xfrm>
            <a:off x="7401818" y="1626416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99" name="Rectangle 198"/>
          <p:cNvSpPr/>
          <p:nvPr/>
        </p:nvSpPr>
        <p:spPr>
          <a:xfrm>
            <a:off x="7215584" y="240868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0" name="Rectangle 199"/>
          <p:cNvSpPr/>
          <p:nvPr/>
        </p:nvSpPr>
        <p:spPr>
          <a:xfrm>
            <a:off x="7215584" y="261536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1" name="Rectangle 200"/>
          <p:cNvSpPr/>
          <p:nvPr/>
        </p:nvSpPr>
        <p:spPr>
          <a:xfrm>
            <a:off x="7215584" y="2824145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2" name="Rectangle 201"/>
          <p:cNvSpPr/>
          <p:nvPr/>
        </p:nvSpPr>
        <p:spPr>
          <a:xfrm>
            <a:off x="7215584" y="3125743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3" name="Rectangle 202"/>
          <p:cNvSpPr/>
          <p:nvPr/>
        </p:nvSpPr>
        <p:spPr>
          <a:xfrm>
            <a:off x="7002462" y="333241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4" name="Rectangle 203"/>
          <p:cNvSpPr/>
          <p:nvPr/>
        </p:nvSpPr>
        <p:spPr>
          <a:xfrm>
            <a:off x="7416800" y="3541199"/>
            <a:ext cx="190500" cy="1143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05" name="Rectangle 204"/>
          <p:cNvSpPr/>
          <p:nvPr/>
        </p:nvSpPr>
        <p:spPr>
          <a:xfrm>
            <a:off x="8299500" y="4461544"/>
            <a:ext cx="719135" cy="32035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b="1" dirty="0">
                <a:solidFill>
                  <a:schemeClr val="tx1"/>
                </a:solidFill>
              </a:rPr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369888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5492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0" y="6308725"/>
            <a:ext cx="12192000" cy="5492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Rectangle 7"/>
          <p:cNvSpPr/>
          <p:nvPr/>
        </p:nvSpPr>
        <p:spPr>
          <a:xfrm>
            <a:off x="4079875" y="1268413"/>
            <a:ext cx="4068763" cy="432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TextBox 9"/>
          <p:cNvSpPr txBox="1"/>
          <p:nvPr/>
        </p:nvSpPr>
        <p:spPr>
          <a:xfrm>
            <a:off x="4098131" y="1823774"/>
            <a:ext cx="40505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600" dirty="0">
                <a:latin typeface="Berlin Sans FB" panose="020E0602020502020306" pitchFamily="34" charset="0"/>
              </a:rPr>
              <a:t>Muokkaa ilmoitusta #1</a:t>
            </a:r>
            <a:endParaRPr lang="fi-FI" sz="2400" dirty="0">
              <a:latin typeface="Berlin Sans FB" panose="020E0602020502020306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87938" y="2265744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xtBox 11"/>
          <p:cNvSpPr txBox="1"/>
          <p:nvPr/>
        </p:nvSpPr>
        <p:spPr>
          <a:xfrm>
            <a:off x="4098131" y="2251238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Käyttäjä</a:t>
            </a:r>
            <a:endParaRPr lang="fi-FI" dirty="0"/>
          </a:p>
        </p:txBody>
      </p:sp>
      <p:sp>
        <p:nvSpPr>
          <p:cNvPr id="13" name="Rectangle 12"/>
          <p:cNvSpPr/>
          <p:nvPr/>
        </p:nvSpPr>
        <p:spPr>
          <a:xfrm>
            <a:off x="5087938" y="2711851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xtBox 13"/>
          <p:cNvSpPr txBox="1"/>
          <p:nvPr/>
        </p:nvSpPr>
        <p:spPr>
          <a:xfrm>
            <a:off x="4098131" y="2710687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Sähköposti</a:t>
            </a:r>
            <a:endParaRPr lang="fi-FI" dirty="0"/>
          </a:p>
        </p:txBody>
      </p:sp>
      <p:sp>
        <p:nvSpPr>
          <p:cNvPr id="15" name="Rectangle 14"/>
          <p:cNvSpPr/>
          <p:nvPr/>
        </p:nvSpPr>
        <p:spPr>
          <a:xfrm>
            <a:off x="5087938" y="3155040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TextBox 17"/>
          <p:cNvSpPr txBox="1"/>
          <p:nvPr/>
        </p:nvSpPr>
        <p:spPr>
          <a:xfrm>
            <a:off x="4098131" y="3144786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Paikanvaraus</a:t>
            </a:r>
            <a:endParaRPr lang="fi-FI" dirty="0"/>
          </a:p>
        </p:txBody>
      </p:sp>
      <p:sp>
        <p:nvSpPr>
          <p:cNvPr id="24" name="Rectangle 23"/>
          <p:cNvSpPr/>
          <p:nvPr/>
        </p:nvSpPr>
        <p:spPr>
          <a:xfrm>
            <a:off x="4507832" y="4868863"/>
            <a:ext cx="3234604" cy="522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i-FI" dirty="0"/>
              <a:t>Hyväksy muutokset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79875" y="1268413"/>
            <a:ext cx="407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800" b="1" dirty="0"/>
              <a:t>LAN Party 2018</a:t>
            </a:r>
          </a:p>
        </p:txBody>
      </p:sp>
    </p:spTree>
    <p:extLst>
      <p:ext uri="{BB962C8B-B14F-4D97-AF65-F5344CB8AC3E}">
        <p14:creationId xmlns:p14="http://schemas.microsoft.com/office/powerpoint/2010/main" val="1693910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5492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0" y="6308725"/>
            <a:ext cx="12192000" cy="5492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Rectangle 7"/>
          <p:cNvSpPr/>
          <p:nvPr/>
        </p:nvSpPr>
        <p:spPr>
          <a:xfrm>
            <a:off x="4079875" y="1268413"/>
            <a:ext cx="4068763" cy="43211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TextBox 9"/>
          <p:cNvSpPr txBox="1"/>
          <p:nvPr/>
        </p:nvSpPr>
        <p:spPr>
          <a:xfrm>
            <a:off x="4098131" y="1823774"/>
            <a:ext cx="4050507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i-FI" sz="1600" dirty="0">
                <a:latin typeface="Berlin Sans FB" panose="020E0602020502020306" pitchFamily="34" charset="0"/>
              </a:rPr>
              <a:t>Turnaukset</a:t>
            </a:r>
            <a:endParaRPr lang="fi-FI" sz="2400" dirty="0">
              <a:latin typeface="Berlin Sans FB" panose="020E0602020502020306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87938" y="2415097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TextBox 11"/>
          <p:cNvSpPr txBox="1"/>
          <p:nvPr/>
        </p:nvSpPr>
        <p:spPr>
          <a:xfrm>
            <a:off x="4098131" y="2400591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CS:GO</a:t>
            </a:r>
            <a:endParaRPr lang="fi-FI" dirty="0"/>
          </a:p>
        </p:txBody>
      </p:sp>
      <p:sp>
        <p:nvSpPr>
          <p:cNvPr id="13" name="Rectangle 12"/>
          <p:cNvSpPr/>
          <p:nvPr/>
        </p:nvSpPr>
        <p:spPr>
          <a:xfrm>
            <a:off x="5087938" y="2861204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xtBox 13"/>
          <p:cNvSpPr txBox="1"/>
          <p:nvPr/>
        </p:nvSpPr>
        <p:spPr>
          <a:xfrm>
            <a:off x="4098131" y="2860040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LOL</a:t>
            </a:r>
            <a:endParaRPr lang="fi-FI" dirty="0"/>
          </a:p>
        </p:txBody>
      </p:sp>
      <p:sp>
        <p:nvSpPr>
          <p:cNvPr id="24" name="Rectangle 23"/>
          <p:cNvSpPr/>
          <p:nvPr/>
        </p:nvSpPr>
        <p:spPr>
          <a:xfrm>
            <a:off x="4411563" y="4821449"/>
            <a:ext cx="3368873" cy="5303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i-FI" dirty="0"/>
              <a:t>Lisää turnaus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79875" y="1268413"/>
            <a:ext cx="4073305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i-FI" sz="2800" b="1" dirty="0"/>
              <a:t>LAN Party 2018</a:t>
            </a: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651EDC12-6A3F-4C6A-9CCF-61053996DA88}"/>
              </a:ext>
            </a:extLst>
          </p:cNvPr>
          <p:cNvSpPr/>
          <p:nvPr/>
        </p:nvSpPr>
        <p:spPr>
          <a:xfrm>
            <a:off x="5087938" y="3322387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7" name="TextBox 11">
            <a:extLst>
              <a:ext uri="{FF2B5EF4-FFF2-40B4-BE49-F238E27FC236}">
                <a16:creationId xmlns:a16="http://schemas.microsoft.com/office/drawing/2014/main" id="{6D7B02D5-1A06-44FF-9BC7-510B6279C18E}"/>
              </a:ext>
            </a:extLst>
          </p:cNvPr>
          <p:cNvSpPr txBox="1"/>
          <p:nvPr/>
        </p:nvSpPr>
        <p:spPr>
          <a:xfrm>
            <a:off x="4098131" y="3307881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OW</a:t>
            </a:r>
            <a:endParaRPr lang="fi-FI" dirty="0"/>
          </a:p>
        </p:txBody>
      </p:sp>
      <p:sp>
        <p:nvSpPr>
          <p:cNvPr id="28" name="Rectangle 12">
            <a:extLst>
              <a:ext uri="{FF2B5EF4-FFF2-40B4-BE49-F238E27FC236}">
                <a16:creationId xmlns:a16="http://schemas.microsoft.com/office/drawing/2014/main" id="{50509845-8CEE-4013-90AE-73C5BD5227CA}"/>
              </a:ext>
            </a:extLst>
          </p:cNvPr>
          <p:cNvSpPr/>
          <p:nvPr/>
        </p:nvSpPr>
        <p:spPr>
          <a:xfrm>
            <a:off x="5087938" y="3768494"/>
            <a:ext cx="2903537" cy="268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8A20ABCB-DFE8-4A90-AB5F-442038E32284}"/>
              </a:ext>
            </a:extLst>
          </p:cNvPr>
          <p:cNvSpPr txBox="1"/>
          <p:nvPr/>
        </p:nvSpPr>
        <p:spPr>
          <a:xfrm>
            <a:off x="4098131" y="3767330"/>
            <a:ext cx="989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200" dirty="0"/>
              <a:t>RL</a:t>
            </a:r>
            <a:endParaRPr lang="fi-FI" dirty="0"/>
          </a:p>
        </p:txBody>
      </p:sp>
      <p:sp>
        <p:nvSpPr>
          <p:cNvPr id="4" name="Kertomerkki 3">
            <a:extLst>
              <a:ext uri="{FF2B5EF4-FFF2-40B4-BE49-F238E27FC236}">
                <a16:creationId xmlns:a16="http://schemas.microsoft.com/office/drawing/2014/main" id="{852D307A-A4F4-48BF-8BCF-05B92FDF3677}"/>
              </a:ext>
            </a:extLst>
          </p:cNvPr>
          <p:cNvSpPr/>
          <p:nvPr/>
        </p:nvSpPr>
        <p:spPr>
          <a:xfrm>
            <a:off x="4157974" y="2380519"/>
            <a:ext cx="185111" cy="262493"/>
          </a:xfrm>
          <a:prstGeom prst="mathMultiply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7" name="Kertomerkki 36">
            <a:extLst>
              <a:ext uri="{FF2B5EF4-FFF2-40B4-BE49-F238E27FC236}">
                <a16:creationId xmlns:a16="http://schemas.microsoft.com/office/drawing/2014/main" id="{47728E97-E3A5-4BA1-A391-BD910F092CBD}"/>
              </a:ext>
            </a:extLst>
          </p:cNvPr>
          <p:cNvSpPr/>
          <p:nvPr/>
        </p:nvSpPr>
        <p:spPr>
          <a:xfrm>
            <a:off x="4157974" y="2871568"/>
            <a:ext cx="185111" cy="262493"/>
          </a:xfrm>
          <a:prstGeom prst="mathMultiply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8" name="Kertomerkki 37">
            <a:extLst>
              <a:ext uri="{FF2B5EF4-FFF2-40B4-BE49-F238E27FC236}">
                <a16:creationId xmlns:a16="http://schemas.microsoft.com/office/drawing/2014/main" id="{EFE25522-C446-44F4-AC91-AA286E38974D}"/>
              </a:ext>
            </a:extLst>
          </p:cNvPr>
          <p:cNvSpPr/>
          <p:nvPr/>
        </p:nvSpPr>
        <p:spPr>
          <a:xfrm>
            <a:off x="4157975" y="3315133"/>
            <a:ext cx="185111" cy="262493"/>
          </a:xfrm>
          <a:prstGeom prst="mathMultiply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39" name="Kertomerkki 38">
            <a:extLst>
              <a:ext uri="{FF2B5EF4-FFF2-40B4-BE49-F238E27FC236}">
                <a16:creationId xmlns:a16="http://schemas.microsoft.com/office/drawing/2014/main" id="{D32482AA-1C77-4674-9D51-BE04C8FB23B9}"/>
              </a:ext>
            </a:extLst>
          </p:cNvPr>
          <p:cNvSpPr/>
          <p:nvPr/>
        </p:nvSpPr>
        <p:spPr>
          <a:xfrm>
            <a:off x="4157975" y="3770812"/>
            <a:ext cx="185111" cy="262493"/>
          </a:xfrm>
          <a:prstGeom prst="mathMultiply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473CF497-A232-4CC6-94AA-AE46108CC973}"/>
              </a:ext>
            </a:extLst>
          </p:cNvPr>
          <p:cNvSpPr/>
          <p:nvPr/>
        </p:nvSpPr>
        <p:spPr>
          <a:xfrm>
            <a:off x="4593034" y="2415097"/>
            <a:ext cx="3026966" cy="20125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>
              <a:lnSpc>
                <a:spcPct val="200000"/>
              </a:lnSpc>
            </a:pPr>
            <a:r>
              <a:rPr lang="fi-FI" dirty="0"/>
              <a:t>Haluatko varmasti poistaa turnauksen CS:GO?</a:t>
            </a:r>
          </a:p>
        </p:txBody>
      </p:sp>
      <p:sp>
        <p:nvSpPr>
          <p:cNvPr id="20" name="Suorakulmio 19">
            <a:extLst>
              <a:ext uri="{FF2B5EF4-FFF2-40B4-BE49-F238E27FC236}">
                <a16:creationId xmlns:a16="http://schemas.microsoft.com/office/drawing/2014/main" id="{D36FE6F2-B739-436A-B9B4-7BB633B8561B}"/>
              </a:ext>
            </a:extLst>
          </p:cNvPr>
          <p:cNvSpPr/>
          <p:nvPr/>
        </p:nvSpPr>
        <p:spPr>
          <a:xfrm>
            <a:off x="4780547" y="3755722"/>
            <a:ext cx="989807" cy="5114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i-FI" dirty="0"/>
              <a:t>Ok</a:t>
            </a:r>
          </a:p>
        </p:txBody>
      </p:sp>
      <p:sp>
        <p:nvSpPr>
          <p:cNvPr id="40" name="Suorakulmio 39">
            <a:extLst>
              <a:ext uri="{FF2B5EF4-FFF2-40B4-BE49-F238E27FC236}">
                <a16:creationId xmlns:a16="http://schemas.microsoft.com/office/drawing/2014/main" id="{963F1DF6-CC85-4424-BE30-6042A0077E6F}"/>
              </a:ext>
            </a:extLst>
          </p:cNvPr>
          <p:cNvSpPr/>
          <p:nvPr/>
        </p:nvSpPr>
        <p:spPr>
          <a:xfrm>
            <a:off x="6321027" y="3762459"/>
            <a:ext cx="989807" cy="5114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i-FI" dirty="0"/>
              <a:t>Peruuta</a:t>
            </a:r>
          </a:p>
        </p:txBody>
      </p:sp>
    </p:spTree>
    <p:extLst>
      <p:ext uri="{BB962C8B-B14F-4D97-AF65-F5344CB8AC3E}">
        <p14:creationId xmlns:p14="http://schemas.microsoft.com/office/powerpoint/2010/main" val="3960557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75</Words>
  <Application>Microsoft Office PowerPoint</Application>
  <PresentationFormat>Laajakuva</PresentationFormat>
  <Paragraphs>38</Paragraphs>
  <Slides>4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4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4</vt:i4>
      </vt:variant>
    </vt:vector>
  </HeadingPairs>
  <TitlesOfParts>
    <vt:vector size="9" baseType="lpstr">
      <vt:lpstr>Arial</vt:lpstr>
      <vt:lpstr>Berlin Sans FB</vt:lpstr>
      <vt:lpstr>Calibri</vt:lpstr>
      <vt:lpstr>Calibri Light</vt:lpstr>
      <vt:lpstr>Office Theme</vt:lpstr>
      <vt:lpstr>PowerPoint-esitys</vt:lpstr>
      <vt:lpstr>PowerPoint-esitys</vt:lpstr>
      <vt:lpstr>PowerPoint-esitys</vt:lpstr>
      <vt:lpstr>PowerPoint-esitys</vt:lpstr>
    </vt:vector>
  </TitlesOfParts>
  <Company>Tampereen seudun ammattiopisto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Tervo Joona Oskari</dc:creator>
  <cp:lastModifiedBy>Joona Tervo</cp:lastModifiedBy>
  <cp:revision>15</cp:revision>
  <dcterms:created xsi:type="dcterms:W3CDTF">2018-01-26T09:13:52Z</dcterms:created>
  <dcterms:modified xsi:type="dcterms:W3CDTF">2018-02-21T17:44:38Z</dcterms:modified>
</cp:coreProperties>
</file>

<file path=docProps/thumbnail.jpeg>
</file>